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2B252-DB5F-8DB9-3ACB-10E666FDD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7DD3E-7D76-297D-0BA3-B5A4CBB1D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8711E-7088-7546-083A-529438C2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D021-671A-405B-A9EB-EA138752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6DA90-A6D8-DBBF-EE50-F118A8D6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29571-8948-7FD0-0CEE-B812643F0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1E7BE-BFED-1BA1-639A-DF4B01130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74183-C2E8-A874-81F4-F3F326F3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110ED-1A31-B687-4C91-23366B0E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9B33E-0B10-3D81-39CA-DA0BA49C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9A9D37-BBD9-215E-8581-7613E52AE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4BB46-C73E-22DF-313F-06346D90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3186C-D1DD-2241-38BD-10D5629F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FAC1E-2E70-3984-1E2E-A2F5ACF4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9361F-966B-C4E0-A53E-F86FCE2CF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2233-2540-99F4-DD71-5F7FE042D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3DB2D-080A-B3F1-DCED-C579433CD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7F0F8-95F4-8877-A7CA-F77E09FD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AD27B-30A5-4D4A-A96C-CFD3C40C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280A9-6E92-B12D-9881-9A1B02F7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64E6A-C7E4-62B9-9795-EDF750ADF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EBD33-8B55-C93F-0C4F-5B7B097A8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BDC3-5DEC-1314-AEBF-20E5796C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606AE-AA9C-CAE3-65EA-5AE63C9A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96C16-6791-994D-7308-9062DE21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9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DD304-F5DE-533B-7103-5BFE1DCF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4D52E-7100-DE2B-B196-CFE2C17DE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FDE75-4901-6AFF-72F2-0EE5653DD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CCDD0-BDF8-9C73-7187-93BEB98F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8F9DB-5C30-5FD0-2FBE-088F848B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8532E-4738-0F77-192E-3FFEDE23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2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FAC6A-CC1E-BC88-E119-C50CF7A3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768ED-2651-1079-FD82-7CB514558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81348-E659-B3E9-01A3-AA6CF85A1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D18BE-2041-91EF-C9EC-118D29F7D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59326-F15F-7B77-DD63-A708A0749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EDD41-FF68-A703-3E50-53938B9B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F9495-7E79-046E-66A2-199E917D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662CA-2EB6-0487-D183-65C75EC6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7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E9334-873D-0DAC-A717-B1512B270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3D7F20-6E8A-D0AA-A645-3BF3A4BC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03DC8-374D-3189-A8C1-B32F8E64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F44E1-0CB9-7628-7216-15301AB0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8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19774-BC15-8BF0-6788-A17E1455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8D383-6AA2-C3C4-6F84-54D57E52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759E-8A18-9DD7-5A95-163B6CA7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8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D6E71-505C-F935-0764-48E683428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0074F-D29F-4EE1-F3ED-45C83267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CEF96-2A83-A214-3AB7-8868B2365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36F8E-38B7-2E3C-C432-FD3B0DFA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4D78B-D6B3-F266-393C-FD918656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E030E-E17D-503E-D464-9511DABF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0B61-B15B-3F81-99CD-69ABBCC5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AB166-3646-B9DB-FF9A-AF7D47970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C660B-F65F-301B-4C7B-1F2C275A7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D3F79-CC6C-9909-0A6B-1B2E30E5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A60BE-1790-EC57-2D8D-CF56B843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E3AFA-782C-4F42-256D-3C74623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3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C9CFA-0528-3C63-77C8-45875E0EB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7E333-3388-CAFD-83DB-B515AA211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18FC5-EE96-4203-5E5A-192995DDC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BFA96-8A21-45BC-818E-DED84F7338A8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C99C7-9CF8-EF1A-B94A-736145D42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B6A21-31B5-0BD4-F6F8-C1B4978D6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C1ACE-1F6A-4DA7-9F8E-4D3A189A6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3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E4D287-0DBE-4B93-DD3D-6806BB3B6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6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5709CD-490C-3F17-8602-E37E75D61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5B891F-10E3-605B-5A51-92C2AFD697A3}"/>
              </a:ext>
            </a:extLst>
          </p:cNvPr>
          <p:cNvSpPr txBox="1"/>
          <p:nvPr/>
        </p:nvSpPr>
        <p:spPr>
          <a:xfrm>
            <a:off x="772161" y="1803896"/>
            <a:ext cx="10657839" cy="4078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  <a:spcAft>
                <a:spcPts val="1800"/>
              </a:spcAft>
            </a:pPr>
            <a:r>
              <a:rPr lang="en-GB" sz="2400" b="1"/>
              <a:t>LOREM IPSUM DOLOR SIT AMET, CONSECTETUR ADIPISCING ELIT.</a:t>
            </a:r>
            <a:endParaRPr lang="ro-RO" sz="2400" b="1"/>
          </a:p>
          <a:p>
            <a:pPr>
              <a:lnSpc>
                <a:spcPts val="2400"/>
              </a:lnSpc>
              <a:spcAft>
                <a:spcPts val="1800"/>
              </a:spcAft>
            </a:pPr>
            <a:r>
              <a:rPr lang="en-GB" sz="2000"/>
              <a:t>Aenean </a:t>
            </a:r>
            <a:r>
              <a:rPr lang="en-GB" sz="2000" dirty="0"/>
              <a:t>convallis </a:t>
            </a:r>
            <a:r>
              <a:rPr lang="en-GB" sz="2000" dirty="0" err="1"/>
              <a:t>tellus</a:t>
            </a:r>
            <a:r>
              <a:rPr lang="en-GB" sz="2000" dirty="0"/>
              <a:t> </a:t>
            </a:r>
            <a:r>
              <a:rPr lang="en-GB" sz="2000" dirty="0" err="1"/>
              <a:t>ornare</a:t>
            </a:r>
            <a:r>
              <a:rPr lang="en-GB" sz="2000" dirty="0"/>
              <a:t> </a:t>
            </a:r>
            <a:r>
              <a:rPr lang="en-GB" sz="2000" dirty="0" err="1"/>
              <a:t>orci</a:t>
            </a:r>
            <a:r>
              <a:rPr lang="en-GB" sz="2000" dirty="0"/>
              <a:t> </a:t>
            </a:r>
            <a:r>
              <a:rPr lang="en-GB" sz="2000" dirty="0" err="1"/>
              <a:t>interdum</a:t>
            </a:r>
            <a:r>
              <a:rPr lang="en-GB" sz="2000" dirty="0"/>
              <a:t>, </a:t>
            </a:r>
            <a:r>
              <a:rPr lang="en-GB" sz="2000" dirty="0" err="1"/>
              <a:t>sed</a:t>
            </a:r>
            <a:r>
              <a:rPr lang="en-GB" sz="2000" dirty="0"/>
              <a:t> </a:t>
            </a:r>
            <a:r>
              <a:rPr lang="en-GB" sz="2000" dirty="0" err="1"/>
              <a:t>volutpat</a:t>
            </a:r>
            <a:r>
              <a:rPr lang="en-GB" sz="2000" dirty="0"/>
              <a:t> </a:t>
            </a:r>
            <a:r>
              <a:rPr lang="en-GB" sz="2000" dirty="0" err="1"/>
              <a:t>sem</a:t>
            </a:r>
            <a:r>
              <a:rPr lang="en-GB" sz="2000" dirty="0"/>
              <a:t> lacinia. </a:t>
            </a:r>
            <a:r>
              <a:rPr lang="en-GB" sz="2000" dirty="0" err="1"/>
              <a:t>Praesent</a:t>
            </a:r>
            <a:r>
              <a:rPr lang="en-GB" sz="2000" dirty="0"/>
              <a:t> </a:t>
            </a:r>
            <a:r>
              <a:rPr lang="en-GB" sz="2000" dirty="0" err="1"/>
              <a:t>facilisis</a:t>
            </a:r>
            <a:r>
              <a:rPr lang="en-GB" sz="2000" dirty="0"/>
              <a:t> </a:t>
            </a:r>
            <a:r>
              <a:rPr lang="en-GB" sz="2000" dirty="0" err="1"/>
              <a:t>justo</a:t>
            </a:r>
            <a:r>
              <a:rPr lang="en-GB" sz="2000" dirty="0"/>
              <a:t> ante, in </a:t>
            </a:r>
            <a:r>
              <a:rPr lang="en-GB" sz="2000" dirty="0" err="1"/>
              <a:t>ultricies</a:t>
            </a:r>
            <a:r>
              <a:rPr lang="en-GB" sz="2000" dirty="0"/>
              <a:t> </a:t>
            </a:r>
            <a:r>
              <a:rPr lang="en-GB" sz="2000" dirty="0" err="1"/>
              <a:t>tortor</a:t>
            </a:r>
            <a:r>
              <a:rPr lang="en-GB" sz="2000" dirty="0"/>
              <a:t> </a:t>
            </a:r>
            <a:r>
              <a:rPr lang="en-GB" sz="2000" dirty="0" err="1"/>
              <a:t>varius</a:t>
            </a:r>
            <a:r>
              <a:rPr lang="en-GB" sz="2000" dirty="0"/>
              <a:t> </a:t>
            </a:r>
            <a:r>
              <a:rPr lang="en-GB" sz="2000" dirty="0" err="1"/>
              <a:t>laoreet</a:t>
            </a:r>
            <a:r>
              <a:rPr lang="en-GB" sz="2000" dirty="0"/>
              <a:t>. Donec cursus </a:t>
            </a:r>
            <a:r>
              <a:rPr lang="en-GB" sz="2000" dirty="0" err="1"/>
              <a:t>risus</a:t>
            </a:r>
            <a:r>
              <a:rPr lang="en-GB" sz="2000" dirty="0"/>
              <a:t> libero, ac </a:t>
            </a:r>
            <a:r>
              <a:rPr lang="en-GB" sz="2000" dirty="0" err="1"/>
              <a:t>imperdiet</a:t>
            </a:r>
            <a:r>
              <a:rPr lang="en-GB" sz="2000" dirty="0"/>
              <a:t> ligula </a:t>
            </a:r>
            <a:r>
              <a:rPr lang="en-GB" sz="2000" dirty="0" err="1"/>
              <a:t>tincidunt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. </a:t>
            </a:r>
            <a:r>
              <a:rPr lang="en-GB" sz="2000" dirty="0" err="1"/>
              <a:t>Pellentesque</a:t>
            </a:r>
            <a:r>
              <a:rPr lang="en-GB" sz="2000" dirty="0"/>
              <a:t> </a:t>
            </a:r>
            <a:r>
              <a:rPr lang="en-GB" sz="2000" dirty="0" err="1"/>
              <a:t>lectus</a:t>
            </a:r>
            <a:r>
              <a:rPr lang="en-GB" sz="2000" dirty="0"/>
              <a:t> </a:t>
            </a:r>
            <a:r>
              <a:rPr lang="en-GB" sz="2000" dirty="0" err="1"/>
              <a:t>lectus</a:t>
            </a:r>
            <a:r>
              <a:rPr lang="en-GB" sz="2000" dirty="0"/>
              <a:t>, </a:t>
            </a:r>
            <a:r>
              <a:rPr lang="en-GB" sz="2000" dirty="0" err="1"/>
              <a:t>ullamcorper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 </a:t>
            </a:r>
            <a:r>
              <a:rPr lang="en-GB" sz="2000" dirty="0" err="1"/>
              <a:t>aliquet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, </a:t>
            </a:r>
            <a:r>
              <a:rPr lang="en-GB" sz="2000" dirty="0" err="1"/>
              <a:t>tristique</a:t>
            </a:r>
            <a:r>
              <a:rPr lang="en-GB" sz="2000" dirty="0"/>
              <a:t> in </a:t>
            </a:r>
            <a:r>
              <a:rPr lang="en-GB" sz="2000" dirty="0" err="1"/>
              <a:t>leo</a:t>
            </a:r>
            <a:r>
              <a:rPr lang="en-GB" sz="2000"/>
              <a:t>. </a:t>
            </a:r>
            <a:endParaRPr lang="ro-RO" sz="2000"/>
          </a:p>
          <a:p>
            <a:pPr>
              <a:lnSpc>
                <a:spcPts val="2400"/>
              </a:lnSpc>
              <a:spcAft>
                <a:spcPts val="1800"/>
              </a:spcAft>
            </a:pPr>
            <a:r>
              <a:rPr lang="en-GB" sz="2000"/>
              <a:t>Lorem </a:t>
            </a:r>
            <a:r>
              <a:rPr lang="en-GB" sz="2000" dirty="0"/>
              <a:t>ipsum </a:t>
            </a:r>
            <a:r>
              <a:rPr lang="en-GB" sz="2000" dirty="0" err="1"/>
              <a:t>dolor</a:t>
            </a:r>
            <a:r>
              <a:rPr lang="en-GB" sz="2000" dirty="0"/>
              <a:t> sit </a:t>
            </a:r>
            <a:r>
              <a:rPr lang="en-GB" sz="2000" dirty="0" err="1"/>
              <a:t>amet</a:t>
            </a:r>
            <a:r>
              <a:rPr lang="en-GB" sz="2000" dirty="0"/>
              <a:t>, </a:t>
            </a:r>
            <a:r>
              <a:rPr lang="en-GB" sz="2000" dirty="0" err="1"/>
              <a:t>consectetur</a:t>
            </a:r>
            <a:r>
              <a:rPr lang="en-GB" sz="2000" dirty="0"/>
              <a:t> </a:t>
            </a:r>
            <a:r>
              <a:rPr lang="en-GB" sz="2000" dirty="0" err="1"/>
              <a:t>adipiscing</a:t>
            </a:r>
            <a:r>
              <a:rPr lang="en-GB" sz="2000" dirty="0"/>
              <a:t> </a:t>
            </a:r>
            <a:r>
              <a:rPr lang="en-GB" sz="2000" dirty="0" err="1"/>
              <a:t>elit</a:t>
            </a:r>
            <a:r>
              <a:rPr lang="en-GB" sz="2000" dirty="0"/>
              <a:t>. Aenean convallis </a:t>
            </a:r>
            <a:r>
              <a:rPr lang="en-GB" sz="2000" dirty="0" err="1"/>
              <a:t>tellus</a:t>
            </a:r>
            <a:r>
              <a:rPr lang="en-GB" sz="2000" dirty="0"/>
              <a:t> </a:t>
            </a:r>
            <a:r>
              <a:rPr lang="en-GB" sz="2000" dirty="0" err="1"/>
              <a:t>ornare</a:t>
            </a:r>
            <a:r>
              <a:rPr lang="en-GB" sz="2000" dirty="0"/>
              <a:t> </a:t>
            </a:r>
            <a:r>
              <a:rPr lang="en-GB" sz="2000" dirty="0" err="1"/>
              <a:t>orci</a:t>
            </a:r>
            <a:r>
              <a:rPr lang="en-GB" sz="2000" dirty="0"/>
              <a:t> </a:t>
            </a:r>
            <a:r>
              <a:rPr lang="en-GB" sz="2000" dirty="0" err="1"/>
              <a:t>interdum</a:t>
            </a:r>
            <a:r>
              <a:rPr lang="en-GB" sz="2000" dirty="0"/>
              <a:t>, </a:t>
            </a:r>
            <a:r>
              <a:rPr lang="en-GB" sz="2000" dirty="0" err="1"/>
              <a:t>sed</a:t>
            </a:r>
            <a:r>
              <a:rPr lang="en-GB" sz="2000" dirty="0"/>
              <a:t> </a:t>
            </a:r>
            <a:r>
              <a:rPr lang="en-GB" sz="2000" dirty="0" err="1"/>
              <a:t>volutpat</a:t>
            </a:r>
            <a:r>
              <a:rPr lang="en-GB" sz="2000" dirty="0"/>
              <a:t> </a:t>
            </a:r>
            <a:r>
              <a:rPr lang="en-GB" sz="2000" dirty="0" err="1"/>
              <a:t>sem</a:t>
            </a:r>
            <a:r>
              <a:rPr lang="en-GB" sz="2000" dirty="0"/>
              <a:t> lacinia. </a:t>
            </a:r>
            <a:r>
              <a:rPr lang="en-GB" sz="2000" dirty="0" err="1"/>
              <a:t>Praesent</a:t>
            </a:r>
            <a:r>
              <a:rPr lang="en-GB" sz="2000" dirty="0"/>
              <a:t> </a:t>
            </a:r>
            <a:r>
              <a:rPr lang="en-GB" sz="2000" dirty="0" err="1"/>
              <a:t>facilisis</a:t>
            </a:r>
            <a:r>
              <a:rPr lang="en-GB" sz="2000" dirty="0"/>
              <a:t> </a:t>
            </a:r>
            <a:r>
              <a:rPr lang="en-GB" sz="2000" dirty="0" err="1"/>
              <a:t>justo</a:t>
            </a:r>
            <a:r>
              <a:rPr lang="en-GB" sz="2000" dirty="0"/>
              <a:t> ante, in </a:t>
            </a:r>
            <a:r>
              <a:rPr lang="en-GB" sz="2000" dirty="0" err="1"/>
              <a:t>ultricies</a:t>
            </a:r>
            <a:r>
              <a:rPr lang="en-GB" sz="2000" dirty="0"/>
              <a:t> </a:t>
            </a:r>
            <a:r>
              <a:rPr lang="en-GB" sz="2000" dirty="0" err="1"/>
              <a:t>tortor</a:t>
            </a:r>
            <a:r>
              <a:rPr lang="en-GB" sz="2000" dirty="0"/>
              <a:t> </a:t>
            </a:r>
            <a:r>
              <a:rPr lang="en-GB" sz="2000" dirty="0" err="1"/>
              <a:t>varius</a:t>
            </a:r>
            <a:r>
              <a:rPr lang="en-GB" sz="2000" dirty="0"/>
              <a:t> </a:t>
            </a:r>
            <a:r>
              <a:rPr lang="en-GB" sz="2000" dirty="0" err="1"/>
              <a:t>laoreet</a:t>
            </a:r>
            <a:r>
              <a:rPr lang="en-GB" sz="2000" dirty="0"/>
              <a:t>. Donec cursus </a:t>
            </a:r>
            <a:r>
              <a:rPr lang="en-GB" sz="2000" dirty="0" err="1"/>
              <a:t>risus</a:t>
            </a:r>
            <a:r>
              <a:rPr lang="en-GB" sz="2000" dirty="0"/>
              <a:t> libero, ac </a:t>
            </a:r>
            <a:r>
              <a:rPr lang="en-GB" sz="2000" dirty="0" err="1"/>
              <a:t>imperdiet</a:t>
            </a:r>
            <a:r>
              <a:rPr lang="en-GB" sz="2000" dirty="0"/>
              <a:t> ligula </a:t>
            </a:r>
            <a:r>
              <a:rPr lang="en-GB" sz="2000" dirty="0" err="1"/>
              <a:t>tincidunt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. </a:t>
            </a:r>
            <a:r>
              <a:rPr lang="en-GB" sz="2000" dirty="0" err="1"/>
              <a:t>Pellentesque</a:t>
            </a:r>
            <a:r>
              <a:rPr lang="en-GB" sz="2000" dirty="0"/>
              <a:t> </a:t>
            </a:r>
            <a:r>
              <a:rPr lang="en-GB" sz="2000" dirty="0" err="1"/>
              <a:t>lectus</a:t>
            </a:r>
            <a:r>
              <a:rPr lang="en-GB" sz="2000" dirty="0"/>
              <a:t> </a:t>
            </a:r>
            <a:r>
              <a:rPr lang="en-GB" sz="2000" dirty="0" err="1"/>
              <a:t>lectus</a:t>
            </a:r>
            <a:r>
              <a:rPr lang="en-GB" sz="2000" dirty="0"/>
              <a:t>, </a:t>
            </a:r>
            <a:r>
              <a:rPr lang="en-GB" sz="2000" dirty="0" err="1"/>
              <a:t>ullamcorper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 </a:t>
            </a:r>
            <a:r>
              <a:rPr lang="en-GB" sz="2000" dirty="0" err="1"/>
              <a:t>aliquet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, </a:t>
            </a:r>
            <a:r>
              <a:rPr lang="en-GB" sz="2000" dirty="0" err="1"/>
              <a:t>tristique</a:t>
            </a:r>
            <a:r>
              <a:rPr lang="en-GB" sz="2000" dirty="0"/>
              <a:t> in </a:t>
            </a:r>
            <a:r>
              <a:rPr lang="en-GB" sz="2000" dirty="0" err="1"/>
              <a:t>leo</a:t>
            </a:r>
            <a:r>
              <a:rPr lang="en-GB" sz="2000" dirty="0"/>
              <a:t>. Lorem ipsum </a:t>
            </a:r>
            <a:r>
              <a:rPr lang="en-GB" sz="2000" dirty="0" err="1"/>
              <a:t>dolor</a:t>
            </a:r>
            <a:r>
              <a:rPr lang="en-GB" sz="2000" dirty="0"/>
              <a:t> sit </a:t>
            </a:r>
            <a:r>
              <a:rPr lang="en-GB" sz="2000" dirty="0" err="1"/>
              <a:t>amet</a:t>
            </a:r>
            <a:r>
              <a:rPr lang="en-GB" sz="2000" dirty="0"/>
              <a:t>, </a:t>
            </a:r>
            <a:r>
              <a:rPr lang="en-GB" sz="2000" dirty="0" err="1"/>
              <a:t>consectetur</a:t>
            </a:r>
            <a:r>
              <a:rPr lang="en-GB" sz="2000" dirty="0"/>
              <a:t> </a:t>
            </a:r>
            <a:r>
              <a:rPr lang="en-GB" sz="2000" dirty="0" err="1"/>
              <a:t>adipiscing</a:t>
            </a:r>
            <a:r>
              <a:rPr lang="en-GB" sz="2000" dirty="0"/>
              <a:t> </a:t>
            </a:r>
            <a:r>
              <a:rPr lang="en-GB" sz="2000" dirty="0" err="1"/>
              <a:t>elit</a:t>
            </a:r>
            <a:r>
              <a:rPr lang="en-GB" sz="2000" dirty="0"/>
              <a:t>. Aenean convallis </a:t>
            </a:r>
            <a:r>
              <a:rPr lang="en-GB" sz="2000" dirty="0" err="1"/>
              <a:t>tellus</a:t>
            </a:r>
            <a:r>
              <a:rPr lang="en-GB" sz="2000" dirty="0"/>
              <a:t> </a:t>
            </a:r>
            <a:r>
              <a:rPr lang="en-GB" sz="2000" dirty="0" err="1"/>
              <a:t>ornare</a:t>
            </a:r>
            <a:r>
              <a:rPr lang="en-GB" sz="2000" dirty="0"/>
              <a:t> </a:t>
            </a:r>
            <a:r>
              <a:rPr lang="en-GB" sz="2000" dirty="0" err="1"/>
              <a:t>orci</a:t>
            </a:r>
            <a:r>
              <a:rPr lang="en-GB" sz="2000" dirty="0"/>
              <a:t> </a:t>
            </a:r>
            <a:r>
              <a:rPr lang="en-GB" sz="2000" dirty="0" err="1"/>
              <a:t>interdum</a:t>
            </a:r>
            <a:r>
              <a:rPr lang="en-GB" sz="2000" dirty="0"/>
              <a:t>, </a:t>
            </a:r>
            <a:r>
              <a:rPr lang="en-GB" sz="2000" dirty="0" err="1"/>
              <a:t>sed</a:t>
            </a:r>
            <a:r>
              <a:rPr lang="en-GB" sz="2000" dirty="0"/>
              <a:t> </a:t>
            </a:r>
            <a:r>
              <a:rPr lang="en-GB" sz="2000" dirty="0" err="1"/>
              <a:t>volutpat</a:t>
            </a:r>
            <a:r>
              <a:rPr lang="en-GB" sz="2000" dirty="0"/>
              <a:t> </a:t>
            </a:r>
            <a:r>
              <a:rPr lang="en-GB" sz="2000" dirty="0" err="1"/>
              <a:t>sem</a:t>
            </a:r>
            <a:r>
              <a:rPr lang="en-GB" sz="2000" dirty="0"/>
              <a:t> lacinia.</a:t>
            </a:r>
            <a:endParaRPr lang="ro-RO" sz="2000" dirty="0"/>
          </a:p>
          <a:p>
            <a:pPr>
              <a:lnSpc>
                <a:spcPts val="2400"/>
              </a:lnSpc>
              <a:spcAft>
                <a:spcPts val="1800"/>
              </a:spcAft>
            </a:pPr>
            <a:r>
              <a:rPr lang="en-GB" sz="2000"/>
              <a:t>Praesent </a:t>
            </a:r>
            <a:r>
              <a:rPr lang="en-GB" sz="2000" dirty="0" err="1"/>
              <a:t>facilisis</a:t>
            </a:r>
            <a:r>
              <a:rPr lang="en-GB" sz="2000" dirty="0"/>
              <a:t> </a:t>
            </a:r>
            <a:r>
              <a:rPr lang="en-GB" sz="2000" dirty="0" err="1"/>
              <a:t>justo</a:t>
            </a:r>
            <a:r>
              <a:rPr lang="en-GB" sz="2000" dirty="0"/>
              <a:t> ante, in </a:t>
            </a:r>
            <a:r>
              <a:rPr lang="en-GB" sz="2000" dirty="0" err="1"/>
              <a:t>ultricies</a:t>
            </a:r>
            <a:r>
              <a:rPr lang="en-GB" sz="2000" dirty="0"/>
              <a:t> </a:t>
            </a:r>
            <a:r>
              <a:rPr lang="en-GB" sz="2000" dirty="0" err="1"/>
              <a:t>tortor</a:t>
            </a:r>
            <a:r>
              <a:rPr lang="en-GB" sz="2000" dirty="0"/>
              <a:t> </a:t>
            </a:r>
            <a:r>
              <a:rPr lang="en-GB" sz="2000" dirty="0" err="1"/>
              <a:t>varius</a:t>
            </a:r>
            <a:r>
              <a:rPr lang="en-GB" sz="2000" dirty="0"/>
              <a:t> </a:t>
            </a:r>
            <a:r>
              <a:rPr lang="en-GB" sz="2000" dirty="0" err="1"/>
              <a:t>laoreet</a:t>
            </a:r>
            <a:r>
              <a:rPr lang="en-GB" sz="2000" dirty="0"/>
              <a:t>. Donec cursus </a:t>
            </a:r>
            <a:r>
              <a:rPr lang="en-GB" sz="2000" dirty="0" err="1"/>
              <a:t>risus</a:t>
            </a:r>
            <a:r>
              <a:rPr lang="en-GB" sz="2000" dirty="0"/>
              <a:t> libero, ac </a:t>
            </a:r>
            <a:r>
              <a:rPr lang="en-GB" sz="2000" dirty="0" err="1"/>
              <a:t>imperdiet</a:t>
            </a:r>
            <a:r>
              <a:rPr lang="en-GB" sz="2000" dirty="0"/>
              <a:t> ligula </a:t>
            </a:r>
            <a:r>
              <a:rPr lang="en-GB" sz="2000" dirty="0" err="1"/>
              <a:t>tincidunt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. </a:t>
            </a:r>
            <a:r>
              <a:rPr lang="en-GB" sz="2000" dirty="0" err="1"/>
              <a:t>Pellentesque</a:t>
            </a:r>
            <a:r>
              <a:rPr lang="en-GB" sz="2000" dirty="0"/>
              <a:t> </a:t>
            </a:r>
            <a:r>
              <a:rPr lang="en-GB" sz="2000" dirty="0" err="1"/>
              <a:t>lectus</a:t>
            </a:r>
            <a:r>
              <a:rPr lang="en-GB" sz="2000" dirty="0"/>
              <a:t> </a:t>
            </a:r>
            <a:r>
              <a:rPr lang="en-GB" sz="2000" dirty="0" err="1"/>
              <a:t>lectus</a:t>
            </a:r>
            <a:r>
              <a:rPr lang="en-GB" sz="2000" dirty="0"/>
              <a:t>, </a:t>
            </a:r>
            <a:r>
              <a:rPr lang="en-GB" sz="2000" dirty="0" err="1"/>
              <a:t>ullamcorper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 </a:t>
            </a:r>
            <a:r>
              <a:rPr lang="en-GB" sz="2000" dirty="0" err="1"/>
              <a:t>aliquet</a:t>
            </a:r>
            <a:r>
              <a:rPr lang="en-GB" sz="2000" dirty="0"/>
              <a:t> </a:t>
            </a:r>
            <a:r>
              <a:rPr lang="en-GB" sz="2000" dirty="0" err="1"/>
              <a:t>quis</a:t>
            </a:r>
            <a:r>
              <a:rPr lang="en-GB" sz="2000" dirty="0"/>
              <a:t>, </a:t>
            </a:r>
            <a:r>
              <a:rPr lang="en-GB" sz="2000" dirty="0" err="1"/>
              <a:t>tristique</a:t>
            </a:r>
            <a:r>
              <a:rPr lang="en-GB" sz="2000" dirty="0"/>
              <a:t> in </a:t>
            </a:r>
            <a:r>
              <a:rPr lang="en-GB" sz="2000" dirty="0" err="1"/>
              <a:t>leo</a:t>
            </a:r>
            <a:r>
              <a:rPr lang="en-GB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042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Radu Melinte</dc:creator>
  <cp:lastModifiedBy>Radu Melinte</cp:lastModifiedBy>
  <cp:revision>2</cp:revision>
  <dcterms:created xsi:type="dcterms:W3CDTF">2022-06-17T14:50:16Z</dcterms:created>
  <dcterms:modified xsi:type="dcterms:W3CDTF">2023-02-17T12:27:37Z</dcterms:modified>
</cp:coreProperties>
</file>